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64" autoAdjust="0"/>
  </p:normalViewPr>
  <p:slideViewPr>
    <p:cSldViewPr snapToGrid="0">
      <p:cViewPr>
        <p:scale>
          <a:sx n="68" d="100"/>
          <a:sy n="68" d="100"/>
        </p:scale>
        <p:origin x="792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ED9029-2C31-4F69-AB9C-FDBA22806AEC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F19E47-BBE3-4C21-95B6-F540F1C1D0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94233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F19E47-BBE3-4C21-95B6-F540F1C1D057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16006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6648E-F239-4084-82BE-99FA8E7710F0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C44AF-5178-44B3-AE24-31F75D904F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63148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6648E-F239-4084-82BE-99FA8E7710F0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C44AF-5178-44B3-AE24-31F75D904F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570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6648E-F239-4084-82BE-99FA8E7710F0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C44AF-5178-44B3-AE24-31F75D904F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17411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6648E-F239-4084-82BE-99FA8E7710F0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C44AF-5178-44B3-AE24-31F75D904F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48387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6648E-F239-4084-82BE-99FA8E7710F0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C44AF-5178-44B3-AE24-31F75D904F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9300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6648E-F239-4084-82BE-99FA8E7710F0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C44AF-5178-44B3-AE24-31F75D904F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74115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6648E-F239-4084-82BE-99FA8E7710F0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C44AF-5178-44B3-AE24-31F75D904F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7931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6648E-F239-4084-82BE-99FA8E7710F0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C44AF-5178-44B3-AE24-31F75D904F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03541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6648E-F239-4084-82BE-99FA8E7710F0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C44AF-5178-44B3-AE24-31F75D904F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0580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6648E-F239-4084-82BE-99FA8E7710F0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C44AF-5178-44B3-AE24-31F75D904F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84767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6648E-F239-4084-82BE-99FA8E7710F0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C44AF-5178-44B3-AE24-31F75D904F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59157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6648E-F239-4084-82BE-99FA8E7710F0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CC44AF-5178-44B3-AE24-31F75D904F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3918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431" y="197427"/>
            <a:ext cx="10328222" cy="639768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512518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666" y="239842"/>
            <a:ext cx="11257613" cy="6385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746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567" y="251085"/>
            <a:ext cx="10822899" cy="6475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265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167" y="112540"/>
            <a:ext cx="11394830" cy="6457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395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708" y="218050"/>
            <a:ext cx="11155680" cy="644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824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791" y="120132"/>
            <a:ext cx="11043138" cy="629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79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0457"/>
            <a:ext cx="12192000" cy="69984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176193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083213"/>
            <a:ext cx="10515600" cy="469861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s-CO" sz="4800" dirty="0" smtClean="0"/>
          </a:p>
          <a:p>
            <a:pPr marL="0" indent="0" algn="ctr">
              <a:buNone/>
            </a:pPr>
            <a:r>
              <a:rPr lang="es-CO" sz="4800" dirty="0" smtClean="0"/>
              <a:t>RECUERDA QUE CRISTO VIENE PRONTO: </a:t>
            </a:r>
          </a:p>
          <a:p>
            <a:pPr marL="0" indent="0" algn="ctr">
              <a:buNone/>
            </a:pPr>
            <a:r>
              <a:rPr lang="es-CO" sz="6600" dirty="0" smtClean="0">
                <a:solidFill>
                  <a:srgbClr val="FF0000"/>
                </a:solidFill>
              </a:rPr>
              <a:t>PREPARARE</a:t>
            </a:r>
          </a:p>
          <a:p>
            <a:pPr marL="0" indent="0" algn="ctr">
              <a:buNone/>
            </a:pPr>
            <a:endParaRPr lang="es-CO" sz="4800" dirty="0" smtClean="0"/>
          </a:p>
          <a:p>
            <a:pPr marL="0" indent="0" algn="ctr">
              <a:buNone/>
            </a:pPr>
            <a:r>
              <a:rPr lang="es-CO" sz="4800" dirty="0" smtClean="0"/>
              <a:t>CRISTO TE AMA Y QUIERE COMPARTIR SU REINO CONTIGO</a:t>
            </a:r>
            <a:endParaRPr lang="es-CO" sz="4800" dirty="0"/>
          </a:p>
        </p:txBody>
      </p:sp>
    </p:spTree>
    <p:extLst>
      <p:ext uri="{BB962C8B-B14F-4D97-AF65-F5344CB8AC3E}">
        <p14:creationId xmlns:p14="http://schemas.microsoft.com/office/powerpoint/2010/main" val="52189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17</Words>
  <Application>Microsoft Office PowerPoint</Application>
  <PresentationFormat>Panorámica</PresentationFormat>
  <Paragraphs>6</Paragraphs>
  <Slides>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Windows</dc:creator>
  <cp:lastModifiedBy>Usuario de Windows</cp:lastModifiedBy>
  <cp:revision>15</cp:revision>
  <dcterms:created xsi:type="dcterms:W3CDTF">2018-04-13T03:18:47Z</dcterms:created>
  <dcterms:modified xsi:type="dcterms:W3CDTF">2018-04-13T14:15:23Z</dcterms:modified>
</cp:coreProperties>
</file>